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855B5-EB28-4E59-AE33-5783C4A09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4769A-65F0-4960-A7AC-D19134E9D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DF331-A3AE-4E1D-9DF3-14452DE5F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BA42-878C-4A91-9056-42FCAF5D363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C8B1E-408E-4F38-8218-99F8CD89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6209A-72B7-4F13-B38A-251816CC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3BD3-21C3-42B3-8C70-CE2FB0468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954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7AEEB-1F83-4E91-BA71-A396F8BE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233A5-549B-41C4-A1BD-9F46E9298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9F128-18A5-4A2F-B6BF-CFDE8327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BA42-878C-4A91-9056-42FCAF5D363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A70B2-11DC-4608-95F5-D78FD7A7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8FF72-0392-4994-8C68-23F6B441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3BD3-21C3-42B3-8C70-CE2FB0468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475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9B91D4-86F3-4EFF-9F67-4C7540059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1208A-4A88-433B-B861-48F10D1FF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7F5F1-7329-4BE3-8ED9-3D48BB76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BA42-878C-4A91-9056-42FCAF5D363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1CAD-94CB-4DD6-824F-A7676AEB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95C84-DE35-49F1-8D4A-D51834E5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3BD3-21C3-42B3-8C70-CE2FB0468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87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3431-993E-46D7-8F76-90C38C0B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ECB86-E7B7-4BAC-A672-AF9A1933F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BE63F-2129-4036-BB12-AEADC9914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BA42-878C-4A91-9056-42FCAF5D363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73D9B-32A5-4DFA-97EF-C40BE05D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1D8E-68A3-41A0-9593-2F9FB054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3BD3-21C3-42B3-8C70-CE2FB0468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741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C24D-C14B-4C4C-ADCD-6C9ACAA4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D3398-BF13-4B77-B5BA-CEE57B71A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64C49-08FF-4A89-B97D-04CD24B91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BA42-878C-4A91-9056-42FCAF5D363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78F26-AD78-4002-8D87-DD889891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90745-2160-4088-9A32-EEBB9CB9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3BD3-21C3-42B3-8C70-CE2FB0468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169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52F8D-6B88-4455-86EA-31D5411F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793CC-C29D-4F0D-AED5-27FC48CC1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403FC-142E-4540-8C45-2B2BAF694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58C71-E8B1-4230-A168-DAD819BD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BA42-878C-4A91-9056-42FCAF5D363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3B415-1B83-479C-B7A2-9F0DEBD7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46066-E333-49BF-913D-5419AB6E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3BD3-21C3-42B3-8C70-CE2FB0468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659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DF20-AA1E-45E2-8C5E-C4EAB21C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77907-234D-45E3-A48F-383116C29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54A8B-10C3-49BE-9EF4-96C7A66DA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593C63-E4BF-4A9F-865C-97AB329F8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446A7-F0C8-4058-86D9-924C4B95F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AE07AE-3230-4F09-B01D-E169ACB8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BA42-878C-4A91-9056-42FCAF5D363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8D83C5-0894-47D9-8E1C-000A5F79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CA0E4-2208-4154-AA3E-B1DDED4F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3BD3-21C3-42B3-8C70-CE2FB0468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558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6AFBA-7BF1-49A3-AE28-B3D7B779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E07E4-9C46-495F-8B97-7C93C45C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BA42-878C-4A91-9056-42FCAF5D363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6DABE-229E-401A-B73D-B77AA80F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06F5D-F49E-44E3-BD6A-238AF089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3BD3-21C3-42B3-8C70-CE2FB0468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587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5B9BC-4028-494C-9838-DB17AE52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BA42-878C-4A91-9056-42FCAF5D363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86CEB7-86BB-4AF8-A72A-B3B3C392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21FF7-8B5A-471D-8475-DB744D5B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3BD3-21C3-42B3-8C70-CE2FB0468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437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6AA7-791A-4CC8-B8E1-527542DC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20873-F31E-4E81-8D9F-A212DD9A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7E8E7-AB77-4586-BF4C-20AC155AD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715A5-EC23-45E6-AF4A-E6C95A7E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BA42-878C-4A91-9056-42FCAF5D363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15DBA-EF47-43E4-B944-C5EA04DA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858C9-3036-4D8A-A0DF-507F349B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3BD3-21C3-42B3-8C70-CE2FB0468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951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5B14B-F5D9-4968-ABF6-11824925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930F7-A4BB-4964-A5DC-67BFC0AC8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AC78C-652E-45C8-ACDA-2A332F272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B833E-5FD8-4A8D-B97B-02203D2BC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BA42-878C-4A91-9056-42FCAF5D363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5D497-6121-44E2-B279-987B5ECF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F20A9-57D4-43EB-9A02-E72D631E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3BD3-21C3-42B3-8C70-CE2FB0468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002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4AE13-CBFA-42C7-800F-0FC9D0A4B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4F23A-BAA9-40CD-94A3-E4E23FB2E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4AF6B-91FC-4A55-BA41-6E2C81688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CBA42-878C-4A91-9056-42FCAF5D3633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7FAF-8D29-4F52-B390-8B10112D9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1EEB7-4336-42C4-AFBC-0C5EB0167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33BD3-21C3-42B3-8C70-CE2FB04680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808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64587A-75A4-413B-9956-D0EF2280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CBD40-7C2D-4F7E-A9A6-941157AF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083" y="607219"/>
            <a:ext cx="4815282" cy="2387600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8F07F-F271-4653-BC7A-DF15B63CF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6084" y="3602038"/>
            <a:ext cx="4815281" cy="1655762"/>
          </a:xfr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288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3AFE-D00D-48B0-8883-CC235E7C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FB2176-9160-47F5-AC74-49BF7A3C4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844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87304-AAF9-42DC-8F0E-A1CD2D50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12E07-8CAF-4D8A-856F-8784E94DE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649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142C9-7145-4419-9DCB-FCCCB7E0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32815-ACB1-46E5-8AD8-51F745455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635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F7EEF-2D90-4869-A148-0C67AD4F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02642-E02D-42D8-BB7E-B0F0A6E92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626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CC0D-C97E-4030-92C0-6466E70D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730F-4250-428B-9CB5-FCD8E083C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4519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Kamonwan Palug</dc:creator>
  <cp:lastModifiedBy>Kamonwan Palug</cp:lastModifiedBy>
  <cp:revision>2</cp:revision>
  <dcterms:created xsi:type="dcterms:W3CDTF">2022-12-22T03:14:03Z</dcterms:created>
  <dcterms:modified xsi:type="dcterms:W3CDTF">2022-12-22T03:20:32Z</dcterms:modified>
</cp:coreProperties>
</file>